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53" autoAdjust="0"/>
    <p:restoredTop sz="94660"/>
  </p:normalViewPr>
  <p:slideViewPr>
    <p:cSldViewPr>
      <p:cViewPr>
        <p:scale>
          <a:sx n="93" d="100"/>
          <a:sy n="93" d="100"/>
        </p:scale>
        <p:origin x="1416" y="4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8C34D-B211-492C-A3AF-CC294DA05B71}" type="datetimeFigureOut">
              <a:rPr lang="en-US" smtClean="0"/>
              <a:t>3/3/2014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D2291-8A76-460B-97AB-000DA380F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45170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8C34D-B211-492C-A3AF-CC294DA05B71}" type="datetimeFigureOut">
              <a:rPr lang="en-US" smtClean="0"/>
              <a:t>3/3/2014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D2291-8A76-460B-97AB-000DA380F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15741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8C34D-B211-492C-A3AF-CC294DA05B71}" type="datetimeFigureOut">
              <a:rPr lang="en-US" smtClean="0"/>
              <a:t>3/3/2014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D2291-8A76-460B-97AB-000DA380F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93949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8C34D-B211-492C-A3AF-CC294DA05B71}" type="datetimeFigureOut">
              <a:rPr lang="en-US" smtClean="0"/>
              <a:t>3/3/2014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D2291-8A76-460B-97AB-000DA380F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15589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8C34D-B211-492C-A3AF-CC294DA05B71}" type="datetimeFigureOut">
              <a:rPr lang="en-US" smtClean="0"/>
              <a:t>3/3/2014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D2291-8A76-460B-97AB-000DA380F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23745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8C34D-B211-492C-A3AF-CC294DA05B71}" type="datetimeFigureOut">
              <a:rPr lang="en-US" smtClean="0"/>
              <a:t>3/3/2014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D2291-8A76-460B-97AB-000DA380F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2341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8C34D-B211-492C-A3AF-CC294DA05B71}" type="datetimeFigureOut">
              <a:rPr lang="en-US" smtClean="0"/>
              <a:t>3/3/2014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D2291-8A76-460B-97AB-000DA380F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11669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8C34D-B211-492C-A3AF-CC294DA05B71}" type="datetimeFigureOut">
              <a:rPr lang="en-US" smtClean="0"/>
              <a:t>3/3/2014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D2291-8A76-460B-97AB-000DA380F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42778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8C34D-B211-492C-A3AF-CC294DA05B71}" type="datetimeFigureOut">
              <a:rPr lang="en-US" smtClean="0"/>
              <a:t>3/3/2014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D2291-8A76-460B-97AB-000DA380F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81370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8C34D-B211-492C-A3AF-CC294DA05B71}" type="datetimeFigureOut">
              <a:rPr lang="en-US" smtClean="0"/>
              <a:t>3/3/2014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D2291-8A76-460B-97AB-000DA380F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63700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8C34D-B211-492C-A3AF-CC294DA05B71}" type="datetimeFigureOut">
              <a:rPr lang="en-US" smtClean="0"/>
              <a:t>3/3/2014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D2291-8A76-460B-97AB-000DA380F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27166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48000">
              <a:schemeClr val="tx2">
                <a:lumMod val="35000"/>
                <a:lumOff val="65000"/>
                <a:alpha val="67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81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98C34D-B211-492C-A3AF-CC294DA05B71}" type="datetimeFigureOut">
              <a:rPr lang="en-US" smtClean="0"/>
              <a:t>3/3/2014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0D2291-8A76-460B-97AB-000DA380F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0114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heteachersguide.com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33400"/>
            <a:ext cx="7772400" cy="2308225"/>
          </a:xfrm>
        </p:spPr>
        <p:txBody>
          <a:bodyPr/>
          <a:lstStyle/>
          <a:p>
            <a:r>
              <a:rPr lang="en-US" dirty="0" smtClean="0">
                <a:latin typeface="Comic Sans MS" panose="030F0702030302020204" pitchFamily="66" charset="0"/>
              </a:rPr>
              <a:t>2</a:t>
            </a:r>
            <a:r>
              <a:rPr lang="en-US" baseline="30000" dirty="0" smtClean="0">
                <a:latin typeface="Comic Sans MS" panose="030F0702030302020204" pitchFamily="66" charset="0"/>
              </a:rPr>
              <a:t>nd</a:t>
            </a:r>
            <a:r>
              <a:rPr lang="en-US" dirty="0" smtClean="0">
                <a:latin typeface="Comic Sans MS" panose="030F0702030302020204" pitchFamily="66" charset="0"/>
              </a:rPr>
              <a:t> Grade Wonders</a:t>
            </a:r>
            <a:br>
              <a:rPr lang="en-US" dirty="0" smtClean="0">
                <a:latin typeface="Comic Sans MS" panose="030F0702030302020204" pitchFamily="66" charset="0"/>
              </a:rPr>
            </a:br>
            <a:r>
              <a:rPr lang="en-US" sz="3600" dirty="0" smtClean="0">
                <a:latin typeface="Comic Sans MS" panose="030F0702030302020204" pitchFamily="66" charset="0"/>
              </a:rPr>
              <a:t>Unit Six Week </a:t>
            </a:r>
            <a:r>
              <a:rPr lang="en-US" sz="3600" dirty="0" smtClean="0">
                <a:latin typeface="Comic Sans MS" panose="030F0702030302020204" pitchFamily="66" charset="0"/>
              </a:rPr>
              <a:t>Three</a:t>
            </a:r>
            <a:endParaRPr lang="en-US" sz="3600" dirty="0">
              <a:latin typeface="Comic Sans MS" panose="030F0702030302020204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2895600"/>
            <a:ext cx="6400800" cy="1752600"/>
          </a:xfrm>
        </p:spPr>
        <p:txBody>
          <a:bodyPr/>
          <a:lstStyle/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</a:rPr>
              <a:t>Phonics and High Frequency Words Practice</a:t>
            </a:r>
            <a:endParaRPr lang="en-US" dirty="0">
              <a:solidFill>
                <a:schemeClr val="tx2">
                  <a:lumMod val="75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902527" y="6328064"/>
            <a:ext cx="3886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hlinkClick r:id="rId2"/>
              </a:rPr>
              <a:t>www.theteachersguide.com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39443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300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signal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4206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flannel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96936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bubble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81201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staple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0080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handle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13469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sprinkle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93213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simple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4206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parcel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96936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label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81201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bagel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0080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shuttle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80045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uncle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13469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eagle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93213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above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4206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brother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96936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follow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81201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listen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0080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month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53959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soft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75486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something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90206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song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19277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able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2312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who’s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74054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wind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92730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local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40607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final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74473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mental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69890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tumble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04781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rattle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13469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cancel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93213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40</Words>
  <Application>Microsoft Office PowerPoint</Application>
  <PresentationFormat>On-screen Show (4:3)</PresentationFormat>
  <Paragraphs>33</Paragraphs>
  <Slides>31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Office Theme</vt:lpstr>
      <vt:lpstr>2nd Grade Wonders Unit Six Week Three</vt:lpstr>
      <vt:lpstr>shuttle</vt:lpstr>
      <vt:lpstr>able</vt:lpstr>
      <vt:lpstr>local</vt:lpstr>
      <vt:lpstr>final</vt:lpstr>
      <vt:lpstr>mental</vt:lpstr>
      <vt:lpstr>tumble</vt:lpstr>
      <vt:lpstr>rattle</vt:lpstr>
      <vt:lpstr>cancel</vt:lpstr>
      <vt:lpstr>signal</vt:lpstr>
      <vt:lpstr>flannel</vt:lpstr>
      <vt:lpstr>bubble</vt:lpstr>
      <vt:lpstr>staple</vt:lpstr>
      <vt:lpstr>handle</vt:lpstr>
      <vt:lpstr>sprinkle</vt:lpstr>
      <vt:lpstr>simple</vt:lpstr>
      <vt:lpstr>parcel</vt:lpstr>
      <vt:lpstr>label</vt:lpstr>
      <vt:lpstr>bagel</vt:lpstr>
      <vt:lpstr>uncle</vt:lpstr>
      <vt:lpstr>eagle</vt:lpstr>
      <vt:lpstr>above</vt:lpstr>
      <vt:lpstr>brother</vt:lpstr>
      <vt:lpstr>follow</vt:lpstr>
      <vt:lpstr>listen</vt:lpstr>
      <vt:lpstr>month</vt:lpstr>
      <vt:lpstr>soft</vt:lpstr>
      <vt:lpstr>something</vt:lpstr>
      <vt:lpstr>song</vt:lpstr>
      <vt:lpstr>who’s</vt:lpstr>
      <vt:lpstr>wind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2nd Grade Wonders Unit 3 Week One</dc:title>
  <dc:creator>Brian Kelley</dc:creator>
  <cp:lastModifiedBy>Brian Kelley</cp:lastModifiedBy>
  <cp:revision>12</cp:revision>
  <dcterms:created xsi:type="dcterms:W3CDTF">2013-12-06T01:41:16Z</dcterms:created>
  <dcterms:modified xsi:type="dcterms:W3CDTF">2014-03-04T01:48:35Z</dcterms:modified>
</cp:coreProperties>
</file>